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2"/>
  </p:notesMasterIdLst>
  <p:sldIdLst>
    <p:sldId id="271" r:id="rId3"/>
    <p:sldId id="258" r:id="rId4"/>
    <p:sldId id="352" r:id="rId5"/>
    <p:sldId id="278" r:id="rId6"/>
    <p:sldId id="339" r:id="rId7"/>
    <p:sldId id="346" r:id="rId8"/>
    <p:sldId id="337" r:id="rId9"/>
    <p:sldId id="340" r:id="rId10"/>
    <p:sldId id="272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4" d="100"/>
          <a:sy n="74" d="100"/>
        </p:scale>
        <p:origin x="-90" y="-9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04B27-0F79-4DD3-8583-7B692567FFF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通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分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最小公倍数</a:t>
            </a:r>
            <a:endParaRPr lang="zh-CN" altLang="en-US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785800"/>
            <a:ext cx="871543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1.36÷9=4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86050" y="785800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4810" y="785800"/>
            <a:ext cx="907621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85852" y="2357436"/>
            <a:ext cx="488627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7,14,21,28,35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57158" y="1041620"/>
            <a:ext cx="72866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  16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16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428728" y="100011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786314" y="100011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428728" y="1719761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072066" y="1719761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500166" y="2357436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786314" y="2357436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</a:p>
        </p:txBody>
      </p:sp>
      <p:sp>
        <p:nvSpPr>
          <p:cNvPr id="58" name="矩形 57"/>
          <p:cNvSpPr/>
          <p:nvPr/>
        </p:nvSpPr>
        <p:spPr>
          <a:xfrm>
            <a:off x="785786" y="571486"/>
            <a:ext cx="72152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里写出下面每组数的最小公倍数。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643042" y="3000378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929190" y="3000378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785918" y="3571882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714876" y="3571882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785918" y="421482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143504" y="421482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  <p:bldP spid="56" grpId="0"/>
      <p:bldP spid="57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643042" y="642924"/>
            <a:ext cx="52864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的最小公倍数是多少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最大公因数是多少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1500166" y="2357436"/>
            <a:ext cx="2531462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最小公倍数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:90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14942" y="2357436"/>
            <a:ext cx="23503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最大公因数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596" y="1071552"/>
            <a:ext cx="76438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东方红小学五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班部分同学进行队列训练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无论是每行排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还是每行排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人都正好排满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没有剩余。至少有多少人训练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2143108" y="3000378"/>
            <a:ext cx="3794629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的最小公倍数是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</a:p>
        </p:txBody>
      </p:sp>
      <p:sp>
        <p:nvSpPr>
          <p:cNvPr id="14" name="矩形 13"/>
          <p:cNvSpPr/>
          <p:nvPr/>
        </p:nvSpPr>
        <p:spPr>
          <a:xfrm>
            <a:off x="2143108" y="3714758"/>
            <a:ext cx="3432350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所以至少有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人训练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00100" y="357172"/>
            <a:ext cx="74295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米的跑道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哥哥跑一圈要用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妹妹跑一圈要用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分钟。如果他们同时从起点起跑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至少多少分钟后两人在起点相遇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此时哥哥和妹妹各跑了多少圈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1714480" y="2928940"/>
            <a:ext cx="39757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的最小公倍数是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12,</a:t>
            </a:r>
          </a:p>
        </p:txBody>
      </p:sp>
      <p:sp>
        <p:nvSpPr>
          <p:cNvPr id="12" name="矩形 11"/>
          <p:cNvSpPr/>
          <p:nvPr/>
        </p:nvSpPr>
        <p:spPr>
          <a:xfrm>
            <a:off x="1643042" y="3500444"/>
            <a:ext cx="52357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分钟后两人在起点相遇。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43042" y="4000510"/>
            <a:ext cx="3076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哥哥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:12÷4=3(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4" name="矩形 13"/>
          <p:cNvSpPr/>
          <p:nvPr/>
        </p:nvSpPr>
        <p:spPr>
          <a:xfrm>
            <a:off x="4929190" y="4000510"/>
            <a:ext cx="3076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妹妹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:12÷6=2(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98256" y="500048"/>
            <a:ext cx="77457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某书店新购进一批图书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数量在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~1000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本之间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本地数、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本地数、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本地数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都多出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这个书店一共新购进了多少本图书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5" name="矩形 4"/>
          <p:cNvSpPr/>
          <p:nvPr/>
        </p:nvSpPr>
        <p:spPr>
          <a:xfrm>
            <a:off x="1928794" y="2500312"/>
            <a:ext cx="3977371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4,6,9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的最小公倍数是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28860" y="3214692"/>
            <a:ext cx="3079689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36×27+3=975(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4" name="矩形 13"/>
          <p:cNvSpPr/>
          <p:nvPr/>
        </p:nvSpPr>
        <p:spPr>
          <a:xfrm>
            <a:off x="1214414" y="4000510"/>
            <a:ext cx="649889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答：这个书店一共新购进了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975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本图书。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285</Words>
  <Application>WPS 演示</Application>
  <PresentationFormat>全屏显示(16:9)</PresentationFormat>
  <Paragraphs>55</Paragraphs>
  <Slides>9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322</cp:revision>
  <dcterms:created xsi:type="dcterms:W3CDTF">2018-12-06T02:32:00Z</dcterms:created>
  <dcterms:modified xsi:type="dcterms:W3CDTF">2020-11-03T02:03:10Z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